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-23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E93B-953B-6A40-82FD-BC746D48DD2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BD8EE-C226-C749-A83B-FE18E5A2C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51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E93B-953B-6A40-82FD-BC746D48DD2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BD8EE-C226-C749-A83B-FE18E5A2C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7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E93B-953B-6A40-82FD-BC746D48DD2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BD8EE-C226-C749-A83B-FE18E5A2C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3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E93B-953B-6A40-82FD-BC746D48DD2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BD8EE-C226-C749-A83B-FE18E5A2C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42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E93B-953B-6A40-82FD-BC746D48DD2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BD8EE-C226-C749-A83B-FE18E5A2C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6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E93B-953B-6A40-82FD-BC746D48DD2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BD8EE-C226-C749-A83B-FE18E5A2C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48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E93B-953B-6A40-82FD-BC746D48DD2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BD8EE-C226-C749-A83B-FE18E5A2C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E93B-953B-6A40-82FD-BC746D48DD2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BD8EE-C226-C749-A83B-FE18E5A2C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8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E93B-953B-6A40-82FD-BC746D48DD2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BD8EE-C226-C749-A83B-FE18E5A2C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E93B-953B-6A40-82FD-BC746D48DD2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BD8EE-C226-C749-A83B-FE18E5A2C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23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E93B-953B-6A40-82FD-BC746D48DD2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BD8EE-C226-C749-A83B-FE18E5A2C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92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6E93B-953B-6A40-82FD-BC746D48DD24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BD8EE-C226-C749-A83B-FE18E5A2C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11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Ti7 from AFRL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01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41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Near Edge</a:t>
            </a:r>
            <a:endParaRPr lang="en-US" dirty="0"/>
          </a:p>
        </p:txBody>
      </p:sp>
      <p:pic>
        <p:nvPicPr>
          <p:cNvPr id="4" name="Picture 3" descr="Scan5_ipf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" y="1194567"/>
            <a:ext cx="3988267" cy="5394960"/>
          </a:xfrm>
          <a:prstGeom prst="rect">
            <a:avLst/>
          </a:prstGeom>
        </p:spPr>
      </p:pic>
      <p:pic>
        <p:nvPicPr>
          <p:cNvPr id="6" name="Picture 5" descr="Scan5_iq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630" y="1194567"/>
            <a:ext cx="3987839" cy="5394382"/>
          </a:xfrm>
          <a:prstGeom prst="rect">
            <a:avLst/>
          </a:prstGeom>
        </p:spPr>
      </p:pic>
      <p:pic>
        <p:nvPicPr>
          <p:cNvPr id="5" name="Picture 4" descr="Scan5_gs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24" y="936282"/>
            <a:ext cx="3620625" cy="27154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5386" y="1343519"/>
            <a:ext cx="155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GS ~ 80-90 um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373143" y="6589527"/>
            <a:ext cx="5704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73143" y="6111026"/>
            <a:ext cx="64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4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160"/>
            <a:ext cx="8229600" cy="6939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Near Center</a:t>
            </a:r>
            <a:endParaRPr lang="en-US" dirty="0"/>
          </a:p>
        </p:txBody>
      </p:sp>
      <p:pic>
        <p:nvPicPr>
          <p:cNvPr id="4" name="Picture 3" descr="scan9_ipf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" y="1345233"/>
            <a:ext cx="3988266" cy="5394960"/>
          </a:xfrm>
          <a:prstGeom prst="rect">
            <a:avLst/>
          </a:prstGeom>
        </p:spPr>
      </p:pic>
      <p:pic>
        <p:nvPicPr>
          <p:cNvPr id="5" name="Picture 4" descr="scan9_iq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43" y="1345233"/>
            <a:ext cx="3988266" cy="5394960"/>
          </a:xfrm>
          <a:prstGeom prst="rect">
            <a:avLst/>
          </a:prstGeom>
        </p:spPr>
      </p:pic>
      <p:pic>
        <p:nvPicPr>
          <p:cNvPr id="6" name="Picture 5" descr="scan9_gs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662" y="764090"/>
            <a:ext cx="4010338" cy="30077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5386" y="1343519"/>
            <a:ext cx="178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GS ~ 100-120 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387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Near Edge</a:t>
            </a:r>
            <a:endParaRPr lang="en-US" dirty="0"/>
          </a:p>
        </p:txBody>
      </p:sp>
      <p:pic>
        <p:nvPicPr>
          <p:cNvPr id="4" name="Picture 3" descr="Scan2Coarse_iq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7741" y="-2735529"/>
            <a:ext cx="784340" cy="909067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cxnSp>
        <p:nvCxnSpPr>
          <p:cNvPr id="6" name="Straight Arrow Connector 5"/>
          <p:cNvCxnSpPr/>
          <p:nvPr/>
        </p:nvCxnSpPr>
        <p:spPr>
          <a:xfrm flipV="1">
            <a:off x="64574" y="2309437"/>
            <a:ext cx="0" cy="721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823" y="2535436"/>
            <a:ext cx="64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</a:t>
            </a:r>
            <a:endParaRPr lang="en-US" dirty="0"/>
          </a:p>
        </p:txBody>
      </p:sp>
      <p:pic>
        <p:nvPicPr>
          <p:cNvPr id="8" name="Picture 7" descr="Scan2Coarse_iq.bm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25"/>
          <a:stretch/>
        </p:blipFill>
        <p:spPr>
          <a:xfrm rot="5400000">
            <a:off x="3832075" y="-357188"/>
            <a:ext cx="1491098" cy="9155248"/>
          </a:xfrm>
          <a:prstGeom prst="rect">
            <a:avLst/>
          </a:prstGeom>
        </p:spPr>
      </p:pic>
      <p:pic>
        <p:nvPicPr>
          <p:cNvPr id="9" name="Picture 8" descr="Scan2Coarse_iq.bmp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5"/>
          <a:stretch/>
        </p:blipFill>
        <p:spPr>
          <a:xfrm rot="5400000">
            <a:off x="3803591" y="1317004"/>
            <a:ext cx="1491098" cy="90982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4574" y="1417638"/>
            <a:ext cx="4761426" cy="78434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52261" y="2201978"/>
            <a:ext cx="0" cy="12729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26000" y="1419755"/>
            <a:ext cx="4329248" cy="784340"/>
          </a:xfrm>
          <a:prstGeom prst="rect">
            <a:avLst/>
          </a:prstGeom>
          <a:noFill/>
          <a:ln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690139" y="2184162"/>
            <a:ext cx="0" cy="293643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91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24</Words>
  <Application>Microsoft Macintosh PowerPoint</Application>
  <PresentationFormat>On-screen Show (4:3)</PresentationFormat>
  <Paragraphs>8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Ti7 from AFRL</vt:lpstr>
      <vt:lpstr>Near Edge</vt:lpstr>
      <vt:lpstr>Near Center</vt:lpstr>
      <vt:lpstr>Variation Near Edge</vt:lpstr>
    </vt:vector>
  </TitlesOfParts>
  <Company>UCSB Materials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Ti7 from AFRL</dc:title>
  <dc:creator>Patrick Callahan</dc:creator>
  <cp:lastModifiedBy>Patrick Callahan</cp:lastModifiedBy>
  <cp:revision>2</cp:revision>
  <dcterms:created xsi:type="dcterms:W3CDTF">2017-05-15T17:52:20Z</dcterms:created>
  <dcterms:modified xsi:type="dcterms:W3CDTF">2017-05-15T18:03:17Z</dcterms:modified>
</cp:coreProperties>
</file>